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522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7E6AF-CACA-904B-9FB6-6B7CC181BD27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E4AE3-C706-414E-BF1A-913900F55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37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4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9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5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8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16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6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3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8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0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0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1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CCB45-7B11-AC40-A5B2-B8EC228109BA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5A6FF-EE8E-3F48-B0F2-2C7E74DD4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1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Stephen Gordon, UCD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1" y="1600200"/>
            <a:ext cx="4752823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Research Interests</a:t>
            </a:r>
          </a:p>
          <a:p>
            <a:pPr lvl="1"/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irulence mechanisms of </a:t>
            </a:r>
            <a:b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</a:rPr>
              <a:t>M. </a:t>
            </a:r>
            <a:r>
              <a:rPr lang="en-US" sz="2400" i="1" dirty="0" err="1" smtClean="0">
                <a:solidFill>
                  <a:schemeClr val="tx2">
                    <a:lumMod val="50000"/>
                  </a:schemeClr>
                </a:solidFill>
              </a:rPr>
              <a:t>bovis</a:t>
            </a:r>
            <a:endParaRPr lang="en-US" sz="24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Molecular basis of host preference in 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</a:rPr>
              <a:t>M. tuberculosis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complex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[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</a:rPr>
              <a:t>M. </a:t>
            </a:r>
            <a:r>
              <a:rPr lang="en-US" sz="2400" i="1" dirty="0" err="1" smtClean="0">
                <a:solidFill>
                  <a:schemeClr val="tx2">
                    <a:lumMod val="50000"/>
                  </a:schemeClr>
                </a:solidFill>
              </a:rPr>
              <a:t>paratuberculosis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: novel diagnostics]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Aims for the workshop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Current status of NGS as applied to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bTB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Insights in host-pathogen interface?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Real-time control tool?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9773" y="1600200"/>
            <a:ext cx="3882744" cy="4001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097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Stephen Gordon, UCD</vt:lpstr>
    </vt:vector>
  </TitlesOfParts>
  <Company>UCD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Stephen Gordon</dc:title>
  <dc:creator>Stephen Gordon</dc:creator>
  <cp:lastModifiedBy>Daniel</cp:lastModifiedBy>
  <cp:revision>3</cp:revision>
  <dcterms:created xsi:type="dcterms:W3CDTF">2015-08-25T16:54:42Z</dcterms:created>
  <dcterms:modified xsi:type="dcterms:W3CDTF">2015-09-21T21:26:02Z</dcterms:modified>
</cp:coreProperties>
</file>