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media/image1.jpeg" ContentType="image/jpeg"/>
  <Override PartName="/ppt/media/image2.jpeg" ContentType="image/jpeg"/>
  <Override PartName="/ppt/theme/theme2.xml" ContentType="application/vnd.openxmlformats-officedocument.them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</p:sldIdLst>
  <p:sldSz cx="13004800" cy="9753600"/>
  <p:notesSz cx="6858000" cy="9144000"/>
  <p:defaultTextStyle>
    <a:lvl1pPr algn="ctr" defTabSz="584200">
      <a:defRPr sz="3600">
        <a:solidFill>
          <a:srgbClr val="FFFFFF"/>
        </a:solidFill>
        <a:latin typeface="+mn-lt"/>
        <a:ea typeface="+mn-ea"/>
        <a:cs typeface="+mn-cs"/>
        <a:sym typeface="Helvetica Light"/>
      </a:defRPr>
    </a:lvl1pPr>
    <a:lvl2pPr indent="228600" algn="ctr" defTabSz="584200">
      <a:defRPr sz="3600">
        <a:solidFill>
          <a:srgbClr val="FFFFFF"/>
        </a:solidFill>
        <a:latin typeface="+mn-lt"/>
        <a:ea typeface="+mn-ea"/>
        <a:cs typeface="+mn-cs"/>
        <a:sym typeface="Helvetica Light"/>
      </a:defRPr>
    </a:lvl2pPr>
    <a:lvl3pPr indent="457200" algn="ctr" defTabSz="584200">
      <a:defRPr sz="3600">
        <a:solidFill>
          <a:srgbClr val="FFFFFF"/>
        </a:solidFill>
        <a:latin typeface="+mn-lt"/>
        <a:ea typeface="+mn-ea"/>
        <a:cs typeface="+mn-cs"/>
        <a:sym typeface="Helvetica Light"/>
      </a:defRPr>
    </a:lvl3pPr>
    <a:lvl4pPr indent="685800" algn="ctr" defTabSz="584200">
      <a:defRPr sz="3600">
        <a:solidFill>
          <a:srgbClr val="FFFFFF"/>
        </a:solidFill>
        <a:latin typeface="+mn-lt"/>
        <a:ea typeface="+mn-ea"/>
        <a:cs typeface="+mn-cs"/>
        <a:sym typeface="Helvetica Light"/>
      </a:defRPr>
    </a:lvl4pPr>
    <a:lvl5pPr indent="914400" algn="ctr" defTabSz="584200">
      <a:defRPr sz="3600">
        <a:solidFill>
          <a:srgbClr val="FFFFFF"/>
        </a:solidFill>
        <a:latin typeface="+mn-lt"/>
        <a:ea typeface="+mn-ea"/>
        <a:cs typeface="+mn-cs"/>
        <a:sym typeface="Helvetica Light"/>
      </a:defRPr>
    </a:lvl5pPr>
    <a:lvl6pPr indent="1143000" algn="ctr" defTabSz="584200">
      <a:defRPr sz="3600">
        <a:solidFill>
          <a:srgbClr val="FFFFFF"/>
        </a:solidFill>
        <a:latin typeface="+mn-lt"/>
        <a:ea typeface="+mn-ea"/>
        <a:cs typeface="+mn-cs"/>
        <a:sym typeface="Helvetica Light"/>
      </a:defRPr>
    </a:lvl6pPr>
    <a:lvl7pPr indent="1371600" algn="ctr" defTabSz="584200">
      <a:defRPr sz="3600">
        <a:solidFill>
          <a:srgbClr val="FFFFFF"/>
        </a:solidFill>
        <a:latin typeface="+mn-lt"/>
        <a:ea typeface="+mn-ea"/>
        <a:cs typeface="+mn-cs"/>
        <a:sym typeface="Helvetica Light"/>
      </a:defRPr>
    </a:lvl7pPr>
    <a:lvl8pPr indent="1600200" algn="ctr" defTabSz="584200">
      <a:defRPr sz="3600">
        <a:solidFill>
          <a:srgbClr val="FFFFFF"/>
        </a:solidFill>
        <a:latin typeface="+mn-lt"/>
        <a:ea typeface="+mn-ea"/>
        <a:cs typeface="+mn-cs"/>
        <a:sym typeface="Helvetica Light"/>
      </a:defRPr>
    </a:lvl8pPr>
    <a:lvl9pPr indent="1828800" algn="ctr" defTabSz="584200">
      <a:defRPr sz="3600">
        <a:solidFill>
          <a:srgbClr val="FFFFFF"/>
        </a:solidFill>
        <a:latin typeface="+mn-lt"/>
        <a:ea typeface="+mn-ea"/>
        <a:cs typeface="+mn-cs"/>
        <a:sym typeface="Helvetica Light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3C0FC">
              <a:alpha val="26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6D6"/>
              </a:solidFill>
              <a:prstDash val="solid"/>
              <a:miter lim="400000"/>
            </a:ln>
          </a:left>
          <a:right>
            <a:ln w="254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1497FC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254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6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0065C1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6D6"/>
              </a:solidFill>
              <a:prstDash val="solid"/>
              <a:miter lim="400000"/>
            </a:ln>
          </a:top>
          <a:bottom>
            <a:ln w="254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0065C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solidFill>
                <a:srgbClr val="929292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8EA5CB">
              <a:alpha val="2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4CB9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4CB9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AAAAA"/>
              </a:solidFill>
              <a:prstDash val="solid"/>
              <a:miter lim="400000"/>
            </a:ln>
          </a:left>
          <a:right>
            <a:ln w="12700" cap="flat">
              <a:solidFill>
                <a:srgbClr val="AAAAAA"/>
              </a:solidFill>
              <a:prstDash val="solid"/>
              <a:miter lim="400000"/>
            </a:ln>
          </a:right>
          <a:top>
            <a:ln w="12700" cap="flat">
              <a:solidFill>
                <a:srgbClr val="AAAAAA"/>
              </a:solidFill>
              <a:prstDash val="solid"/>
              <a:miter lim="400000"/>
            </a:ln>
          </a:top>
          <a:bottom>
            <a:ln w="12700" cap="flat">
              <a:solidFill>
                <a:srgbClr val="AAAAAA"/>
              </a:solidFill>
              <a:prstDash val="solid"/>
              <a:miter lim="400000"/>
            </a:ln>
          </a:bottom>
          <a:insideH>
            <a:ln w="12700" cap="flat">
              <a:solidFill>
                <a:srgbClr val="AAAAAA"/>
              </a:solidFill>
              <a:prstDash val="solid"/>
              <a:miter lim="400000"/>
            </a:ln>
          </a:insideH>
          <a:insideV>
            <a:ln w="12700" cap="flat">
              <a:solidFill>
                <a:srgbClr val="AAAAAA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308B16">
              <a:alpha val="3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254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solidFill>
            <a:srgbClr val="2D7132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08B16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noFill/>
              <a:miter lim="400000"/>
            </a:ln>
          </a:bottom>
          <a:insideH>
            <a:ln w="254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08B1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254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BF630E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B4407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B4407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09090"/>
              </a:solidFill>
              <a:prstDash val="solid"/>
              <a:miter lim="400000"/>
            </a:ln>
          </a:left>
          <a:right>
            <a:ln w="12700" cap="flat">
              <a:solidFill>
                <a:srgbClr val="909090"/>
              </a:solidFill>
              <a:prstDash val="solid"/>
              <a:miter lim="400000"/>
            </a:ln>
          </a:right>
          <a:top>
            <a:ln w="12700" cap="flat">
              <a:solidFill>
                <a:srgbClr val="909090"/>
              </a:solidFill>
              <a:prstDash val="solid"/>
              <a:miter lim="400000"/>
            </a:ln>
          </a:top>
          <a:bottom>
            <a:ln w="12700" cap="flat">
              <a:solidFill>
                <a:srgbClr val="909090"/>
              </a:solidFill>
              <a:prstDash val="solid"/>
              <a:miter lim="400000"/>
            </a:ln>
          </a:bottom>
          <a:insideH>
            <a:ln w="12700" cap="flat">
              <a:solidFill>
                <a:srgbClr val="909090"/>
              </a:solidFill>
              <a:prstDash val="solid"/>
              <a:miter lim="400000"/>
            </a:ln>
          </a:insideH>
          <a:insideV>
            <a:ln w="12700" cap="flat">
              <a:solidFill>
                <a:srgbClr val="90909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254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1F2428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84B4C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84B4C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25400" cap="flat">
              <a:solidFill>
                <a:srgbClr val="929292"/>
              </a:solidFill>
              <a:prstDash val="solid"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25400" cap="flat">
              <a:solidFill>
                <a:srgbClr val="929292"/>
              </a:solidFill>
              <a:prstDash val="solid"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36" name="Shape 36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2.jpeg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80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6" name="Shape 6"/>
          <p:cNvSpPr/>
          <p:nvPr>
            <p:ph type="body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One</a:t>
            </a:r>
            <a:endParaRPr sz="32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Two</a:t>
            </a:r>
            <a:endParaRPr sz="32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Three</a:t>
            </a:r>
            <a:endParaRPr sz="32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Four</a:t>
            </a:r>
            <a:endParaRPr sz="32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Bullets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oup 32"/>
          <p:cNvGrpSpPr/>
          <p:nvPr/>
        </p:nvGrpSpPr>
        <p:grpSpPr>
          <a:xfrm>
            <a:off x="0" y="4494"/>
            <a:ext cx="13766800" cy="9754550"/>
            <a:chOff x="0" y="0"/>
            <a:chExt cx="13766800" cy="9754548"/>
          </a:xfrm>
        </p:grpSpPr>
        <p:pic>
          <p:nvPicPr>
            <p:cNvPr id="30" name="Slide background faded.jpg"/>
            <p:cNvPicPr/>
            <p:nvPr/>
          </p:nvPicPr>
          <p:blipFill>
            <a:blip r:embed="rId2">
              <a:alphaModFix amt="50000"/>
              <a:extLst/>
            </a:blip>
            <a:stretch>
              <a:fillRect/>
            </a:stretch>
          </p:blipFill>
          <p:spPr>
            <a:xfrm>
              <a:off x="0" y="0"/>
              <a:ext cx="13766800" cy="9744611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31" name="Logo blue white.jpg"/>
            <p:cNvPicPr/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10464800" y="7577405"/>
              <a:ext cx="2540000" cy="217714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sp>
        <p:nvSpPr>
          <p:cNvPr id="33" name="Shape 33"/>
          <p:cNvSpPr/>
          <p:nvPr>
            <p:ph type="title"/>
          </p:nvPr>
        </p:nvSpPr>
        <p:spPr>
          <a:xfrm>
            <a:off x="1270000" y="254000"/>
            <a:ext cx="10464800" cy="24384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840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/>
            </a:pPr>
            <a:r>
              <a:rPr sz="8400"/>
              <a:t>Title Text</a:t>
            </a:r>
          </a:p>
        </p:txBody>
      </p:sp>
      <p:sp>
        <p:nvSpPr>
          <p:cNvPr id="34" name="Shape 34"/>
          <p:cNvSpPr/>
          <p:nvPr>
            <p:ph type="body" idx="1"/>
          </p:nvPr>
        </p:nvSpPr>
        <p:spPr>
          <a:xfrm>
            <a:off x="1270000" y="2768600"/>
            <a:ext cx="10464800" cy="5715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spcBef>
                <a:spcPts val="2400"/>
              </a:spcBef>
              <a:buClr>
                <a:srgbClr val="5E5E5E"/>
              </a:buClr>
              <a:buSzTx/>
              <a:buNone/>
              <a:defRPr sz="420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317500" indent="0">
              <a:spcBef>
                <a:spcPts val="2400"/>
              </a:spcBef>
              <a:buClr>
                <a:srgbClr val="5E5E5E"/>
              </a:buClr>
              <a:buSzPct val="100000"/>
              <a:defRPr sz="420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762000" indent="0">
              <a:spcBef>
                <a:spcPts val="2400"/>
              </a:spcBef>
              <a:buClr>
                <a:srgbClr val="5E5E5E"/>
              </a:buClr>
              <a:buSzPct val="100000"/>
              <a:defRPr sz="420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1206500" indent="0">
              <a:spcBef>
                <a:spcPts val="2400"/>
              </a:spcBef>
              <a:buClr>
                <a:srgbClr val="5E5E5E"/>
              </a:buClr>
              <a:buSzPct val="100000"/>
              <a:defRPr sz="420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1651000" indent="0">
              <a:spcBef>
                <a:spcPts val="2400"/>
              </a:spcBef>
              <a:buClr>
                <a:srgbClr val="5E5E5E"/>
              </a:buClr>
              <a:buSzPct val="100000"/>
              <a:defRPr sz="420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</a:lstStyle>
          <a:p>
            <a:pPr lvl="0">
              <a:defRPr sz="1800"/>
            </a:pPr>
            <a:r>
              <a:rPr sz="4200"/>
              <a:t>Body Level One</a:t>
            </a:r>
            <a:endParaRPr sz="4200"/>
          </a:p>
          <a:p>
            <a:pPr lvl="1">
              <a:defRPr sz="1800"/>
            </a:pPr>
            <a:r>
              <a:rPr sz="4200"/>
              <a:t>Body Level Two</a:t>
            </a:r>
            <a:endParaRPr sz="4200"/>
          </a:p>
          <a:p>
            <a:pPr lvl="2">
              <a:defRPr sz="1800"/>
            </a:pPr>
            <a:r>
              <a:rPr sz="4200"/>
              <a:t>Body Level Three</a:t>
            </a:r>
            <a:endParaRPr sz="4200"/>
          </a:p>
          <a:p>
            <a:pPr lvl="3">
              <a:defRPr sz="1800"/>
            </a:pPr>
            <a:r>
              <a:rPr sz="4200"/>
              <a:t>Body Level Four</a:t>
            </a:r>
            <a:endParaRPr sz="4200"/>
          </a:p>
          <a:p>
            <a:pPr lvl="4">
              <a:defRPr sz="1800"/>
            </a:pPr>
            <a:r>
              <a:rPr sz="4200"/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80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9" name="Shape 9"/>
          <p:cNvSpPr/>
          <p:nvPr>
            <p:ph type="body" idx="1"/>
          </p:nvPr>
        </p:nvSpPr>
        <p:spPr>
          <a:xfrm>
            <a:off x="1270000" y="81915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One</a:t>
            </a:r>
            <a:endParaRPr sz="32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Two</a:t>
            </a:r>
            <a:endParaRPr sz="32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Three</a:t>
            </a:r>
            <a:endParaRPr sz="32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Four</a:t>
            </a:r>
            <a:endParaRPr sz="32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8000">
                <a:solidFill>
                  <a:srgbClr val="FFFFFF"/>
                </a:solidFill>
              </a:rPr>
              <a:t>Title Text</a:t>
            </a:r>
          </a:p>
        </p:txBody>
      </p:sp>
    </p:spTree>
  </p:cSld>
  <p:clrMapOvr>
    <a:masterClrMapping/>
  </p:clrMapOvr>
  <p:transition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60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14" name="Shape 14"/>
          <p:cNvSpPr/>
          <p:nvPr>
            <p:ph type="body" idx="1"/>
          </p:nvPr>
        </p:nvSpPr>
        <p:spPr>
          <a:xfrm>
            <a:off x="952500" y="47625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One</a:t>
            </a:r>
            <a:endParaRPr sz="32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Two</a:t>
            </a:r>
            <a:endParaRPr sz="32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Three</a:t>
            </a:r>
            <a:endParaRPr sz="32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Four</a:t>
            </a:r>
            <a:endParaRPr sz="32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8000">
                <a:solidFill>
                  <a:srgbClr val="FFFFFF"/>
                </a:solidFill>
              </a:rPr>
              <a:t>Title Text</a:t>
            </a:r>
          </a:p>
        </p:txBody>
      </p:sp>
    </p:spTree>
  </p:cSld>
  <p:clrMapOvr>
    <a:masterClrMapping/>
  </p:clrMapOvr>
  <p:transition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80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19" name="Shape 19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One</a:t>
            </a:r>
            <a:endParaRPr sz="38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Two</a:t>
            </a:r>
            <a:endParaRPr sz="38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Three</a:t>
            </a:r>
            <a:endParaRPr sz="38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Four</a:t>
            </a:r>
            <a:endParaRPr sz="38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80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22" name="Shape 22"/>
          <p:cNvSpPr/>
          <p:nvPr>
            <p:ph type="body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231900" indent="-342900">
              <a:spcBef>
                <a:spcPts val="3200"/>
              </a:spcBef>
              <a:defRPr sz="2800"/>
            </a:lvl3pPr>
            <a:lvl4pPr marL="1676400" indent="-342900">
              <a:spcBef>
                <a:spcPts val="3200"/>
              </a:spcBef>
              <a:defRPr sz="2800"/>
            </a:lvl4pPr>
            <a:lvl5pPr marL="2120900" indent="-342900">
              <a:spcBef>
                <a:spcPts val="3200"/>
              </a:spcBef>
              <a:defRPr sz="28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Body Level One</a:t>
            </a:r>
            <a:endParaRPr sz="28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Body Level Two</a:t>
            </a:r>
            <a:endParaRPr sz="28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Body Level Three</a:t>
            </a:r>
            <a:endParaRPr sz="28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Body Level Four</a:t>
            </a:r>
            <a:endParaRPr sz="28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One</a:t>
            </a:r>
            <a:endParaRPr sz="38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Two</a:t>
            </a:r>
            <a:endParaRPr sz="38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Three</a:t>
            </a:r>
            <a:endParaRPr sz="38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Four</a:t>
            </a:r>
            <a:endParaRPr sz="38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80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3" name="Shape 3"/>
          <p:cNvSpPr/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One</a:t>
            </a:r>
            <a:endParaRPr sz="38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Two</a:t>
            </a:r>
            <a:endParaRPr sz="38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Three</a:t>
            </a:r>
            <a:endParaRPr sz="38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Four</a:t>
            </a:r>
            <a:endParaRPr sz="38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</p:sldLayoutIdLst>
  <p:transition spd="med" advClick="1"/>
  <p:txStyles>
    <p:titleStyle>
      <a:lvl1pPr algn="ctr" defTabSz="584200">
        <a:defRPr sz="80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1pPr>
      <a:lvl2pPr indent="228600" algn="ctr" defTabSz="584200">
        <a:defRPr sz="80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2pPr>
      <a:lvl3pPr indent="457200" algn="ctr" defTabSz="584200">
        <a:defRPr sz="80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3pPr>
      <a:lvl4pPr indent="685800" algn="ctr" defTabSz="584200">
        <a:defRPr sz="80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4pPr>
      <a:lvl5pPr indent="914400" algn="ctr" defTabSz="584200">
        <a:defRPr sz="80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5pPr>
      <a:lvl6pPr indent="1143000" algn="ctr" defTabSz="584200">
        <a:defRPr sz="80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6pPr>
      <a:lvl7pPr indent="1371600" algn="ctr" defTabSz="584200">
        <a:defRPr sz="80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7pPr>
      <a:lvl8pPr indent="1600200" algn="ctr" defTabSz="584200">
        <a:defRPr sz="80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8pPr>
      <a:lvl9pPr indent="1828800" algn="ctr" defTabSz="584200">
        <a:defRPr sz="80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9pPr>
    </p:titleStyle>
    <p:bodyStyle>
      <a:lvl1pPr marL="444500" indent="-444500" defTabSz="584200">
        <a:spcBef>
          <a:spcPts val="4200"/>
        </a:spcBef>
        <a:buSzPct val="75000"/>
        <a:buChar char="•"/>
        <a:defRPr sz="38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1pPr>
      <a:lvl2pPr marL="889000" indent="-444500" defTabSz="584200">
        <a:spcBef>
          <a:spcPts val="4200"/>
        </a:spcBef>
        <a:buSzPct val="75000"/>
        <a:buChar char="•"/>
        <a:defRPr sz="38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2pPr>
      <a:lvl3pPr marL="1333500" indent="-444500" defTabSz="584200">
        <a:spcBef>
          <a:spcPts val="4200"/>
        </a:spcBef>
        <a:buSzPct val="75000"/>
        <a:buChar char="•"/>
        <a:defRPr sz="38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3pPr>
      <a:lvl4pPr marL="1778000" indent="-444500" defTabSz="584200">
        <a:spcBef>
          <a:spcPts val="4200"/>
        </a:spcBef>
        <a:buSzPct val="75000"/>
        <a:buChar char="•"/>
        <a:defRPr sz="38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4pPr>
      <a:lvl5pPr marL="2222500" indent="-444500" defTabSz="584200">
        <a:spcBef>
          <a:spcPts val="4200"/>
        </a:spcBef>
        <a:buSzPct val="75000"/>
        <a:buChar char="•"/>
        <a:defRPr sz="38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5pPr>
      <a:lvl6pPr marL="2667000" indent="-444500" defTabSz="584200">
        <a:spcBef>
          <a:spcPts val="4200"/>
        </a:spcBef>
        <a:buSzPct val="75000"/>
        <a:buChar char="•"/>
        <a:defRPr sz="38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6pPr>
      <a:lvl7pPr marL="3111500" indent="-444500" defTabSz="584200">
        <a:spcBef>
          <a:spcPts val="4200"/>
        </a:spcBef>
        <a:buSzPct val="75000"/>
        <a:buChar char="•"/>
        <a:defRPr sz="38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7pPr>
      <a:lvl8pPr marL="3556000" indent="-444500" defTabSz="584200">
        <a:spcBef>
          <a:spcPts val="4200"/>
        </a:spcBef>
        <a:buSzPct val="75000"/>
        <a:buChar char="•"/>
        <a:defRPr sz="38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8pPr>
      <a:lvl9pPr marL="4000500" indent="-444500" defTabSz="584200">
        <a:spcBef>
          <a:spcPts val="4200"/>
        </a:spcBef>
        <a:buSzPct val="75000"/>
        <a:buChar char="•"/>
        <a:defRPr sz="38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9pPr>
    </p:bodyStyle>
    <p:otherStyle>
      <a:lvl1pPr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1pPr>
      <a:lvl2pPr indent="2286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2pPr>
      <a:lvl3pPr indent="4572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3pPr>
      <a:lvl4pPr indent="6858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4pPr>
      <a:lvl5pPr indent="9144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5pPr>
      <a:lvl6pPr indent="11430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6pPr>
      <a:lvl7pPr indent="13716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7pPr>
      <a:lvl8pPr indent="16002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8pPr>
      <a:lvl9pPr indent="18288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400"/>
              <a:t>Graham Hamilton</a:t>
            </a:r>
          </a:p>
        </p:txBody>
      </p:sp>
      <p:sp>
        <p:nvSpPr>
          <p:cNvPr id="39" name="Shape 39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 anchor="t"/>
          <a:lstStyle/>
          <a:p>
            <a:pPr lvl="0">
              <a:defRPr sz="1800"/>
            </a:pPr>
            <a:r>
              <a:rPr sz="4200"/>
              <a:t>Lead Bioinformatician - Glasgow Polyomics</a:t>
            </a:r>
            <a:endParaRPr sz="4200"/>
          </a:p>
          <a:p>
            <a:pPr lvl="0">
              <a:defRPr sz="1800"/>
            </a:pPr>
            <a:r>
              <a:rPr sz="4200"/>
              <a:t>Transcriptomics and Genomics</a:t>
            </a:r>
            <a:endParaRPr sz="4200"/>
          </a:p>
          <a:p>
            <a:pPr lvl="0">
              <a:defRPr sz="1800"/>
            </a:pPr>
            <a:r>
              <a:rPr sz="4200"/>
              <a:t>Research Interest - Triplet repeat dynamics</a:t>
            </a:r>
          </a:p>
        </p:txBody>
      </p:sp>
    </p:spTree>
  </p:cSld>
  <p:clrMapOvr>
    <a:masterClrMapping/>
  </p:clrMapOvr>
  <p:transition spd="med" advClick="1"/>
</p:sld>
</file>

<file path=ppt/theme/_rels/theme1.xml.rels><?xml version="1.0" encoding="UTF-8" standalone="yes"?><Relationships xmlns="http://schemas.openxmlformats.org/package/2006/relationships"><Relationship Id="rId1" Type="http://schemas.openxmlformats.org/officeDocument/2006/relationships/image" Target="../media/image1.png"/></Relationships>

</file>

<file path=ppt/theme/_rels/theme2.xml.rels><?xml version="1.0" encoding="UTF-8" standalone="yes"?><Relationships xmlns="http://schemas.openxmlformats.org/package/2006/relationships"><Relationship Id="rId1" Type="http://schemas.openxmlformats.org/officeDocument/2006/relationships/image" Target="../media/image1.png"/></Relationships>

</file>

<file path=ppt/theme/theme1.xml><?xml version="1.0" encoding="utf-8"?>
<a:theme xmlns:a="http://schemas.openxmlformats.org/drawingml/2006/main" xmlns:r="http://schemas.openxmlformats.org/officeDocument/2006/relationships" name="Black">
  <a:themeElements>
    <a:clrScheme name="Black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065C1"/>
      </a:accent1>
      <a:accent2>
        <a:srgbClr val="00A6AC"/>
      </a:accent2>
      <a:accent3>
        <a:srgbClr val="308B16"/>
      </a:accent3>
      <a:accent4>
        <a:srgbClr val="BC8027"/>
      </a:accent4>
      <a:accent5>
        <a:srgbClr val="971817"/>
      </a:accent5>
      <a:accent6>
        <a:srgbClr val="5747C1"/>
      </a:accent6>
      <a:hlink>
        <a:srgbClr val="0000FF"/>
      </a:hlink>
      <a:folHlink>
        <a:srgbClr val="FF00FF"/>
      </a:folHlink>
    </a:clrScheme>
    <a:fontScheme name="Black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6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Black">
  <a:themeElements>
    <a:clrScheme name="Black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065C1"/>
      </a:accent1>
      <a:accent2>
        <a:srgbClr val="00A6AC"/>
      </a:accent2>
      <a:accent3>
        <a:srgbClr val="308B16"/>
      </a:accent3>
      <a:accent4>
        <a:srgbClr val="BC8027"/>
      </a:accent4>
      <a:accent5>
        <a:srgbClr val="971817"/>
      </a:accent5>
      <a:accent6>
        <a:srgbClr val="5747C1"/>
      </a:accent6>
      <a:hlink>
        <a:srgbClr val="0000FF"/>
      </a:hlink>
      <a:folHlink>
        <a:srgbClr val="FF00FF"/>
      </a:folHlink>
    </a:clrScheme>
    <a:fontScheme name="Black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6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