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9144000" cy="6858000" type="screen4x3"/>
  <p:notesSz cx="7086600" cy="10210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n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866" y="-84"/>
      </p:cViewPr>
      <p:guideLst>
        <p:guide orient="horz" pos="3216"/>
        <p:guide pos="22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2095FB83-0279-427D-9AE6-9554F548C6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832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49813"/>
            <a:ext cx="5197475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96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96996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B9D24417-7FA5-4A0E-838A-90A96E592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8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C270A6-4ECA-469F-A2B1-C39E68613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04E0F-B57F-444D-9E5B-FAC0AF610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8E79-FC6C-41F3-B672-67AE439EC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2ABC74-2B7F-4364-95A7-050CCA382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7B4A7-3AD9-436B-80A0-E76880DBF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7C9DB-5C7C-49F2-81D4-853EBBE06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A833-F606-4A9E-9748-294043E946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11A5-3C78-4E60-A4A1-5E06701C5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25030-3A85-41BC-A0C3-C3103B114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1540F-B21F-42A9-8368-0D553286C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F6D2-2472-4D60-88EE-E576DB963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97658-A852-4CF8-8B78-EFB276B04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2591D425-222C-4CA2-BFF9-65888FE3EB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5670376" cy="1143000"/>
          </a:xfrm>
        </p:spPr>
        <p:txBody>
          <a:bodyPr/>
          <a:lstStyle/>
          <a:p>
            <a:pPr algn="l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Angela Lahuerta,  VRO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@AFBI,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Belfast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064896" cy="4186808"/>
          </a:xfrm>
        </p:spPr>
        <p:txBody>
          <a:bodyPr/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PhD on the interface of domestic animals and wildlife- molecular techniques were essential</a:t>
            </a: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Veterinary epidemiologist with special interest in 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zoonotic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bacteria, disease control and 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surveillance</a:t>
            </a: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Still very “Naive” about 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-  PI on large project on the evaluation of 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diagnostic methods performance</a:t>
            </a:r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PI with Dr. Andrew Byrne on project on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he impact of </a:t>
            </a: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concurrent infections 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on 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disclosure in cattle (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Johne’s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, BVD and Liver Fluke)</a:t>
            </a:r>
          </a:p>
          <a:p>
            <a:pPr algn="just">
              <a:spcAft>
                <a:spcPts val="0"/>
              </a:spcAft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Expectations from Workshop : increase my knowledge on current   molecular techniques to characterise 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– “big picture on the 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bTB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epidemiology”, new hosts, disease dynamics; further applications to other </a:t>
            </a:r>
            <a:r>
              <a:rPr lang="en-GB" sz="2000" dirty="0" err="1" smtClean="0">
                <a:latin typeface="Calibri" pitchFamily="34" charset="0"/>
                <a:cs typeface="Calibri" pitchFamily="34" charset="0"/>
              </a:rPr>
              <a:t>zoonoses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?</a:t>
            </a:r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  <a:buNone/>
            </a:pPr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afbi-marina\Documents\Angela\Presentations and talks\bTB WKSHP_Glasgow_Sept 2015\Lun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3728" cy="17008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BI Corporate Template">
  <a:themeElements>
    <a:clrScheme name="AFBI Corporat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FBI Corporate Template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AFBI Corporat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AFBI Corporate Template</Template>
  <TotalTime>3307</TotalTime>
  <Words>113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AFBI Corporate Template</vt:lpstr>
      <vt:lpstr>Angela Lahuerta,  VRO@AFBI, Belfast</vt:lpstr>
    </vt:vector>
  </TitlesOfParts>
  <Company>DARDNI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MeehanR</dc:creator>
  <cp:lastModifiedBy>Angela Marin</cp:lastModifiedBy>
  <cp:revision>665</cp:revision>
  <dcterms:created xsi:type="dcterms:W3CDTF">2008-02-11T10:34:56Z</dcterms:created>
  <dcterms:modified xsi:type="dcterms:W3CDTF">2015-08-26T16:35:54Z</dcterms:modified>
</cp:coreProperties>
</file>