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82306-641D-4982-B6B4-7909DEA79D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BDD3F5-4DA0-44F7-BC1C-BD4AD2C3F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8BE1F-3B69-4801-A434-0AEC4BD61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25B3-8039-4537-96D1-660CC6977844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DE4CB-9419-4627-9359-5F2AE7A9B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8AAB6-2659-415D-9905-E1E95594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7A6D-97D1-4935-A893-CE6415EE6D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945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F2D35-A805-43B6-B03E-4B3465EC0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F3A17C-9A4D-4787-8189-FE7B7C1C4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85E04-A1FB-468B-B25B-7B0A6CB35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25B3-8039-4537-96D1-660CC6977844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B793A-AC43-477C-A26D-2527542AC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AE728-B582-4C2D-953A-2C34974B5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7A6D-97D1-4935-A893-CE6415EE6D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329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A85C3D-3913-4D2D-A886-A9DDACB4E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ECAD2A-337F-413F-AF4E-BA254C74A5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82CAC-8A48-4291-8465-A1F99C0D9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25B3-8039-4537-96D1-660CC6977844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B2B84-C0E4-43E2-939A-C0EC35B05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7F0C4-69B7-4DD9-89D7-12A2533F7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7A6D-97D1-4935-A893-CE6415EE6D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52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B1D1A-5988-400C-B854-041C53FAE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70552-2EA1-4F9F-8411-B862B0665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3E4BE-D67D-40D4-B7E0-548D55118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25B3-8039-4537-96D1-660CC6977844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9BA9C-5D40-42DF-B488-EDFBA54A8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59541-3DCC-4D91-AB8A-3C3CE8622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7A6D-97D1-4935-A893-CE6415EE6D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37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E97C4-DF79-4560-9604-31131926C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D91AE-0E6E-49E5-A1B4-BB843C140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21DF1-A2B2-41F2-AC5C-C63C3AFB0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25B3-8039-4537-96D1-660CC6977844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2BE8C-5A30-4D42-AD1C-604C1FF22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56F8F-C1E8-4FEF-8660-FF746313D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7A6D-97D1-4935-A893-CE6415EE6D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510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AEA47-A0F2-4613-84D4-073E83233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87827-B95B-4424-93BA-784D02E6B6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71ECF6-2F19-423C-B1BD-9B5D007B4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3CDA36-12B5-4B0F-BC17-F99AFB396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25B3-8039-4537-96D1-660CC6977844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AD034-23C5-4704-913E-A3B519D8F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7BBBB-0503-422B-A14E-D1FFAB06B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7A6D-97D1-4935-A893-CE6415EE6D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2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CBE7E-3C56-42AA-9853-CE90144B3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E392F-CB3F-44E3-B643-A5E49B1E3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DBD6A3-F875-4F05-B8C6-305EAE847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F1BD57-D76F-498E-9975-9F4258E799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AB0302-F46E-4175-9E50-9BD9FF75EC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2E39C2-9549-427F-A53E-088658DAD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25B3-8039-4537-96D1-660CC6977844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C6DDD8-8A3E-474C-A85A-DD8C5CF9B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0B5E26-59E9-4155-AE2F-C8963C82E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7A6D-97D1-4935-A893-CE6415EE6D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129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09A81-4367-4B2F-A093-14197C774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AF634C-F689-44E3-8B96-5A30A4080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25B3-8039-4537-96D1-660CC6977844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6DE157-E43C-4CD1-BE24-8816B15C3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29F4E0-0390-4A36-B573-91CE25FA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7A6D-97D1-4935-A893-CE6415EE6D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844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CAD45-BD63-4B1C-A28A-918C90292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25B3-8039-4537-96D1-660CC6977844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F02DB2-CE6B-4D81-9783-5805FAA55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0200E-ED0B-42D5-B7B5-DD05E01D1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7A6D-97D1-4935-A893-CE6415EE6D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35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1EA69-10F2-4C4A-991C-B45131E47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3BE10-A6DA-4608-8B3D-75FEB0A9E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8B033B-5FEC-4D84-AC60-35FA2ED98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2C1F18-FAB9-423A-8706-B567BC0B5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25B3-8039-4537-96D1-660CC6977844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F299AB-A0D1-4B00-AB2C-AFDFACE69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D2137-6BFD-4CEA-BDAC-89DE75191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7A6D-97D1-4935-A893-CE6415EE6D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2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50593-9A0E-4C45-8363-4B9B6FA86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34FAA7-2462-4BC1-9577-B5F4E6A8A2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F20BD9-AC16-4FEE-A740-62FAB5E88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83E733-33BC-48F5-8B20-2293954D4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25B3-8039-4537-96D1-660CC6977844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D39537-3090-4A47-8EDF-429A0F98B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1B68A-9900-400E-A83A-662C7DA02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7A6D-97D1-4935-A893-CE6415EE6D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552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DC202B-8238-4CB2-A1DB-267909CD6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9583C-5D28-4909-B572-75D36EB64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E0E16-20E9-4EBA-B6C1-F548AAB9F3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225B3-8039-4537-96D1-660CC6977844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5D00D-48DE-45B5-9CA6-265BFCDE27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12125-195C-4D18-91B3-164ABF2E46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77A6D-97D1-4935-A893-CE6415EE6D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625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26" Type="http://schemas.openxmlformats.org/officeDocument/2006/relationships/image" Target="../media/image25.jpg"/><Relationship Id="rId3" Type="http://schemas.openxmlformats.org/officeDocument/2006/relationships/image" Target="../media/image2.jp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g"/><Relationship Id="rId25" Type="http://schemas.openxmlformats.org/officeDocument/2006/relationships/image" Target="../media/image24.jpg"/><Relationship Id="rId2" Type="http://schemas.openxmlformats.org/officeDocument/2006/relationships/image" Target="../media/image1.png"/><Relationship Id="rId16" Type="http://schemas.openxmlformats.org/officeDocument/2006/relationships/image" Target="../media/image15.gif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24" Type="http://schemas.openxmlformats.org/officeDocument/2006/relationships/image" Target="../media/image23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23" Type="http://schemas.openxmlformats.org/officeDocument/2006/relationships/image" Target="../media/image22.jp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jp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Relationship Id="rId22" Type="http://schemas.openxmlformats.org/officeDocument/2006/relationships/image" Target="../media/image21.jp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302860F-3965-41A3-BA64-4BC85C39B582}"/>
              </a:ext>
            </a:extLst>
          </p:cNvPr>
          <p:cNvSpPr/>
          <p:nvPr/>
        </p:nvSpPr>
        <p:spPr>
          <a:xfrm>
            <a:off x="0" y="143847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59F4713-DB6F-4231-986D-1ABD6454B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097" y="4378762"/>
            <a:ext cx="2010594" cy="598592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A5357146-39F1-49DA-9D4A-110D37EC6A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8" t="13977" r="6832" b="11984"/>
          <a:stretch/>
        </p:blipFill>
        <p:spPr>
          <a:xfrm>
            <a:off x="1907134" y="5551339"/>
            <a:ext cx="1510299" cy="1087219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113A26E-1990-4EAD-80CA-0C3C4E0F06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81" y="5665173"/>
            <a:ext cx="1396003" cy="951027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7B00DB44-4FC2-4C8A-AC9E-97F1A021D1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4" y="1238146"/>
            <a:ext cx="2806598" cy="841717"/>
          </a:xfrm>
          <a:prstGeom prst="rect">
            <a:avLst/>
          </a:prstGeom>
        </p:spPr>
      </p:pic>
      <p:pic>
        <p:nvPicPr>
          <p:cNvPr id="14" name="Picture 13" descr="A picture containing text, aircraft, vector graphics&#10;&#10;Description automatically generated">
            <a:extLst>
              <a:ext uri="{FF2B5EF4-FFF2-40B4-BE49-F238E27FC236}">
                <a16:creationId xmlns:a16="http://schemas.microsoft.com/office/drawing/2014/main" id="{D27A70BA-10D9-4FD5-A49A-460CAF7943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470" y="5191271"/>
            <a:ext cx="1012185" cy="1350001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009DBB39-CDA5-4D83-8AE5-76B14E6CCF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436" y="5551339"/>
            <a:ext cx="1785515" cy="924871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443DF25-251B-4617-9DBE-BD6EA74E0B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073" y="303191"/>
            <a:ext cx="3153704" cy="611030"/>
          </a:xfrm>
          <a:prstGeom prst="rect">
            <a:avLst/>
          </a:prstGeom>
        </p:spPr>
      </p:pic>
      <p:pic>
        <p:nvPicPr>
          <p:cNvPr id="20" name="Picture 19" descr="Diagram&#10;&#10;Description automatically generated">
            <a:extLst>
              <a:ext uri="{FF2B5EF4-FFF2-40B4-BE49-F238E27FC236}">
                <a16:creationId xmlns:a16="http://schemas.microsoft.com/office/drawing/2014/main" id="{367EE554-4720-4F12-B44A-BEF3EEA67B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7" t="20519" r="14731" b="21577"/>
          <a:stretch/>
        </p:blipFill>
        <p:spPr>
          <a:xfrm>
            <a:off x="8655981" y="5518991"/>
            <a:ext cx="1709299" cy="989566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C7AAAF81-6CFF-4714-BD77-0C2A601400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80" y="1187604"/>
            <a:ext cx="3884660" cy="817822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A9536A61-C104-44B8-8D99-A4CE66ABEE1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434" y="327397"/>
            <a:ext cx="1713125" cy="572291"/>
          </a:xfrm>
          <a:prstGeom prst="rect">
            <a:avLst/>
          </a:prstGeom>
        </p:spPr>
      </p:pic>
      <p:pic>
        <p:nvPicPr>
          <p:cNvPr id="26" name="Picture 25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48807CC3-481D-4375-8DA5-E90C14E183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78" y="3296169"/>
            <a:ext cx="3017180" cy="740580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52BEDA44-1347-4CA4-A97A-13C47A8302F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073" y="4358698"/>
            <a:ext cx="1934467" cy="534584"/>
          </a:xfrm>
          <a:prstGeom prst="rect">
            <a:avLst/>
          </a:prstGeom>
        </p:spPr>
      </p:pic>
      <p:pic>
        <p:nvPicPr>
          <p:cNvPr id="30" name="Picture 29" descr="Text, logo&#10;&#10;Description automatically generated">
            <a:extLst>
              <a:ext uri="{FF2B5EF4-FFF2-40B4-BE49-F238E27FC236}">
                <a16:creationId xmlns:a16="http://schemas.microsoft.com/office/drawing/2014/main" id="{067B83C1-5FCF-4A84-A80A-962EE3F9F40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7" y="4313082"/>
            <a:ext cx="1930767" cy="625817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E8B2D1C5-EF66-4572-A08A-47F8BCFF8DB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908" y="2391638"/>
            <a:ext cx="2053270" cy="538210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5EE1A107-4302-45A1-85CC-8780CB3A8EB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418" y="5655932"/>
            <a:ext cx="1208322" cy="698410"/>
          </a:xfrm>
          <a:prstGeom prst="rect">
            <a:avLst/>
          </a:prstGeom>
        </p:spPr>
      </p:pic>
      <p:pic>
        <p:nvPicPr>
          <p:cNvPr id="36" name="Picture 35" descr="Logo, company name&#10;&#10;Description automatically generated">
            <a:extLst>
              <a:ext uri="{FF2B5EF4-FFF2-40B4-BE49-F238E27FC236}">
                <a16:creationId xmlns:a16="http://schemas.microsoft.com/office/drawing/2014/main" id="{A8EF024F-B56D-4F3C-8744-4C531A315F32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4" t="20310" r="7481" b="18788"/>
          <a:stretch/>
        </p:blipFill>
        <p:spPr>
          <a:xfrm>
            <a:off x="6167683" y="3258105"/>
            <a:ext cx="2814938" cy="782121"/>
          </a:xfrm>
          <a:prstGeom prst="rect">
            <a:avLst/>
          </a:prstGeom>
        </p:spPr>
      </p:pic>
      <p:pic>
        <p:nvPicPr>
          <p:cNvPr id="38" name="Picture 37" descr="Logo, company name&#10;&#10;Description automatically generated">
            <a:extLst>
              <a:ext uri="{FF2B5EF4-FFF2-40B4-BE49-F238E27FC236}">
                <a16:creationId xmlns:a16="http://schemas.microsoft.com/office/drawing/2014/main" id="{E6B74884-2F7B-452D-9409-A2B5A3364380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5" t="22237" r="7589" b="24924"/>
          <a:stretch/>
        </p:blipFill>
        <p:spPr>
          <a:xfrm>
            <a:off x="5971573" y="107417"/>
            <a:ext cx="2708065" cy="900466"/>
          </a:xfrm>
          <a:prstGeom prst="rect">
            <a:avLst/>
          </a:prstGeom>
        </p:spPr>
      </p:pic>
      <p:pic>
        <p:nvPicPr>
          <p:cNvPr id="40" name="Picture 39" descr="Logo, company name&#10;&#10;Description automatically generated">
            <a:extLst>
              <a:ext uri="{FF2B5EF4-FFF2-40B4-BE49-F238E27FC236}">
                <a16:creationId xmlns:a16="http://schemas.microsoft.com/office/drawing/2014/main" id="{FA38A3C2-7B38-40FD-962D-A0FC240808EF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26" b="26669"/>
          <a:stretch/>
        </p:blipFill>
        <p:spPr>
          <a:xfrm>
            <a:off x="3076674" y="2258293"/>
            <a:ext cx="3153705" cy="756422"/>
          </a:xfrm>
          <a:prstGeom prst="rect">
            <a:avLst/>
          </a:prstGeom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8A927DF4-C384-4AFB-B497-16D12B5B6D4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481" y="1269014"/>
            <a:ext cx="697988" cy="697988"/>
          </a:xfrm>
          <a:prstGeom prst="rect">
            <a:avLst/>
          </a:prstGeom>
        </p:spPr>
      </p:pic>
      <p:pic>
        <p:nvPicPr>
          <p:cNvPr id="46" name="Picture 45" descr="Icon&#10;&#10;Description automatically generated">
            <a:extLst>
              <a:ext uri="{FF2B5EF4-FFF2-40B4-BE49-F238E27FC236}">
                <a16:creationId xmlns:a16="http://schemas.microsoft.com/office/drawing/2014/main" id="{22C57967-124C-4817-B3E8-CD699953552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60" y="297858"/>
            <a:ext cx="2041752" cy="506111"/>
          </a:xfrm>
          <a:prstGeom prst="rect">
            <a:avLst/>
          </a:prstGeom>
        </p:spPr>
      </p:pic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F054A1C9-220B-419E-8456-48E85CEA992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96" y="2321426"/>
            <a:ext cx="2706522" cy="576193"/>
          </a:xfrm>
          <a:prstGeom prst="rect">
            <a:avLst/>
          </a:prstGeom>
        </p:spPr>
      </p:pic>
      <p:pic>
        <p:nvPicPr>
          <p:cNvPr id="50" name="Picture 49" descr="Logo, company name&#10;&#10;Description automatically generated">
            <a:extLst>
              <a:ext uri="{FF2B5EF4-FFF2-40B4-BE49-F238E27FC236}">
                <a16:creationId xmlns:a16="http://schemas.microsoft.com/office/drawing/2014/main" id="{2B95F1FA-FEAD-46F6-AF62-2C06A4EEFF5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277" y="5294029"/>
            <a:ext cx="1350001" cy="1350001"/>
          </a:xfrm>
          <a:prstGeom prst="rect">
            <a:avLst/>
          </a:prstGeom>
        </p:spPr>
      </p:pic>
      <p:pic>
        <p:nvPicPr>
          <p:cNvPr id="52" name="Picture 51" descr="A picture containing icon&#10;&#10;Description automatically generated">
            <a:extLst>
              <a:ext uri="{FF2B5EF4-FFF2-40B4-BE49-F238E27FC236}">
                <a16:creationId xmlns:a16="http://schemas.microsoft.com/office/drawing/2014/main" id="{81DD3D85-3B89-4155-88D2-7E496D2F710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880" y="217165"/>
            <a:ext cx="1153660" cy="818578"/>
          </a:xfrm>
          <a:prstGeom prst="rect">
            <a:avLst/>
          </a:prstGeom>
        </p:spPr>
      </p:pic>
      <p:pic>
        <p:nvPicPr>
          <p:cNvPr id="54" name="Picture 5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3F445FD-9CB5-484C-98A0-A9059174996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879" y="4351537"/>
            <a:ext cx="1479973" cy="625817"/>
          </a:xfrm>
          <a:prstGeom prst="rect">
            <a:avLst/>
          </a:prstGeom>
        </p:spPr>
      </p:pic>
      <p:pic>
        <p:nvPicPr>
          <p:cNvPr id="57" name="Picture 56" descr="Logo, company name&#10;&#10;Description automatically generated">
            <a:extLst>
              <a:ext uri="{FF2B5EF4-FFF2-40B4-BE49-F238E27FC236}">
                <a16:creationId xmlns:a16="http://schemas.microsoft.com/office/drawing/2014/main" id="{5F2AB674-2352-40FA-83BD-51DFC850E2C1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33" b="23980"/>
          <a:stretch/>
        </p:blipFill>
        <p:spPr>
          <a:xfrm>
            <a:off x="9195139" y="3322282"/>
            <a:ext cx="2452840" cy="742869"/>
          </a:xfrm>
          <a:prstGeom prst="rect">
            <a:avLst/>
          </a:prstGeom>
        </p:spPr>
      </p:pic>
      <p:pic>
        <p:nvPicPr>
          <p:cNvPr id="61" name="Picture 60" descr="Icon&#10;&#10;Description automatically generated with medium confidence">
            <a:extLst>
              <a:ext uri="{FF2B5EF4-FFF2-40B4-BE49-F238E27FC236}">
                <a16:creationId xmlns:a16="http://schemas.microsoft.com/office/drawing/2014/main" id="{039292F6-0740-4FF5-9C7D-AE8FBFB3B74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246" y="2386436"/>
            <a:ext cx="2559983" cy="444157"/>
          </a:xfrm>
          <a:prstGeom prst="rect">
            <a:avLst/>
          </a:prstGeom>
        </p:spPr>
      </p:pic>
      <p:pic>
        <p:nvPicPr>
          <p:cNvPr id="65" name="Picture 64" descr="A picture containing logo&#10;&#10;Description automatically generated">
            <a:extLst>
              <a:ext uri="{FF2B5EF4-FFF2-40B4-BE49-F238E27FC236}">
                <a16:creationId xmlns:a16="http://schemas.microsoft.com/office/drawing/2014/main" id="{14333BA0-1EF6-4FC5-9F72-DCEBBE8DC35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258" y="3267530"/>
            <a:ext cx="2561069" cy="888269"/>
          </a:xfrm>
          <a:prstGeom prst="rect">
            <a:avLst/>
          </a:prstGeom>
        </p:spPr>
      </p:pic>
      <p:pic>
        <p:nvPicPr>
          <p:cNvPr id="69" name="Picture 68" descr="Icon&#10;&#10;Description automatically generated">
            <a:extLst>
              <a:ext uri="{FF2B5EF4-FFF2-40B4-BE49-F238E27FC236}">
                <a16:creationId xmlns:a16="http://schemas.microsoft.com/office/drawing/2014/main" id="{BBFC2450-58F1-43C8-85D5-7E52B06A25B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750" y="4270866"/>
            <a:ext cx="1031463" cy="668033"/>
          </a:xfrm>
          <a:prstGeom prst="rect">
            <a:avLst/>
          </a:prstGeom>
        </p:spPr>
      </p:pic>
      <p:pic>
        <p:nvPicPr>
          <p:cNvPr id="73" name="Picture 72" descr="Logo, company name&#10;&#10;Description automatically generated">
            <a:extLst>
              <a:ext uri="{FF2B5EF4-FFF2-40B4-BE49-F238E27FC236}">
                <a16:creationId xmlns:a16="http://schemas.microsoft.com/office/drawing/2014/main" id="{2B4F6F07-2FC2-46B1-89CC-E881E3A45CD4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2" t="16429" r="13106" b="18754"/>
          <a:stretch/>
        </p:blipFill>
        <p:spPr>
          <a:xfrm>
            <a:off x="3961218" y="4329573"/>
            <a:ext cx="1785516" cy="610472"/>
          </a:xfrm>
          <a:prstGeom prst="rect">
            <a:avLst/>
          </a:prstGeom>
        </p:spPr>
      </p:pic>
      <p:pic>
        <p:nvPicPr>
          <p:cNvPr id="44" name="Picture 43" descr="Logo&#10;&#10;Description automatically generated">
            <a:extLst>
              <a:ext uri="{FF2B5EF4-FFF2-40B4-BE49-F238E27FC236}">
                <a16:creationId xmlns:a16="http://schemas.microsoft.com/office/drawing/2014/main" id="{3D9F2DF4-B36D-4A72-8D26-93476F157AB4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035" y="1449271"/>
            <a:ext cx="2913739" cy="53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61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Baird</dc:creator>
  <cp:lastModifiedBy>Amanda Baird</cp:lastModifiedBy>
  <cp:revision>3</cp:revision>
  <dcterms:created xsi:type="dcterms:W3CDTF">2022-03-13T20:44:03Z</dcterms:created>
  <dcterms:modified xsi:type="dcterms:W3CDTF">2022-03-13T23:11:47Z</dcterms:modified>
</cp:coreProperties>
</file>